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E2BFA-896D-4EC7-9AF7-09B8E8290564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57CAC-5904-433B-816E-4045D54CFBF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Degrees of comparison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971600" y="3284984"/>
            <a:ext cx="7776864" cy="1752600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Степени сравнения прилагательных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Which is better?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242" name="AutoShape 2" descr="Картинка 11 из 122179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Картинка 11 из 122179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268760"/>
            <a:ext cx="357187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7" descr="Картинка 36 из 567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1196752"/>
            <a:ext cx="3371850" cy="4762500"/>
          </a:xfrm>
          <a:prstGeom prst="rect">
            <a:avLst/>
          </a:prstGeom>
          <a:noFill/>
        </p:spPr>
      </p:pic>
      <p:pic>
        <p:nvPicPr>
          <p:cNvPr id="10249" name="Picture 9" descr="http://im0-tub-ru.yandex.net/i?id=332528728-28-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2852936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Степени сравнения прилагательных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512" y="1268760"/>
          <a:ext cx="8784975" cy="51125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28325"/>
                <a:gridCol w="2928325"/>
                <a:gridCol w="2928325"/>
              </a:tblGrid>
              <a:tr h="639071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положительная</a:t>
                      </a:r>
                      <a:endParaRPr lang="ru-RU" sz="24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сравнительная</a:t>
                      </a:r>
                      <a:endParaRPr lang="ru-RU" sz="24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превосходная</a:t>
                      </a:r>
                      <a:endParaRPr lang="ru-RU" sz="24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er</a:t>
                      </a:r>
                      <a:endParaRPr lang="ru-RU" sz="2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    -</a:t>
                      </a:r>
                      <a:r>
                        <a:rPr lang="en-US" sz="2400" b="1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est</a:t>
                      </a:r>
                      <a:endParaRPr lang="ru-RU" sz="2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warm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warm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er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warm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est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dirt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dirt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ier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dirt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iest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big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bigg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er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bigg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est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lat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lat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er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lat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est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more</a:t>
                      </a:r>
                      <a:endParaRPr lang="ru-RU" sz="2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 most</a:t>
                      </a:r>
                      <a:endParaRPr lang="ru-RU" sz="2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beautiful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more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beautiful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 most  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beautiful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Исключения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124744"/>
          <a:ext cx="8686800" cy="5040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95600"/>
                <a:gridCol w="2895600"/>
                <a:gridCol w="2895600"/>
              </a:tblGrid>
              <a:tr h="72008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положительная</a:t>
                      </a:r>
                      <a:endParaRPr lang="ru-RU" sz="28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сравнительная</a:t>
                      </a:r>
                      <a:endParaRPr lang="ru-RU" sz="28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превосходная</a:t>
                      </a:r>
                      <a:endParaRPr lang="ru-RU" sz="28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good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better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the best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bad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worse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the  worst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little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less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the least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many</a:t>
                      </a:r>
                      <a:r>
                        <a:rPr lang="en-US" sz="3200" baseline="0" dirty="0" smtClean="0">
                          <a:solidFill>
                            <a:srgbClr val="FF0000"/>
                          </a:solidFill>
                        </a:rPr>
                        <a:t> \ much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more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 the most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far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farther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the farthest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further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the  furthest</a:t>
                      </a:r>
                      <a:endParaRPr lang="ru-RU" sz="32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78</Words>
  <Application>Microsoft Office PowerPoint</Application>
  <PresentationFormat>Экран (4:3)</PresentationFormat>
  <Paragraphs>48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Degrees of comparison</vt:lpstr>
      <vt:lpstr>Which is better?</vt:lpstr>
      <vt:lpstr>Степени сравнения прилагательных</vt:lpstr>
      <vt:lpstr>Исключения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Degrees of comparison</dc:title>
  <dc:creator>Admin</dc:creator>
  <cp:lastModifiedBy>Admin</cp:lastModifiedBy>
  <cp:revision>5</cp:revision>
  <dcterms:created xsi:type="dcterms:W3CDTF">2011-11-21T14:26:06Z</dcterms:created>
  <dcterms:modified xsi:type="dcterms:W3CDTF">2011-11-21T15:04:55Z</dcterms:modified>
</cp:coreProperties>
</file>